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6" r:id="rId2"/>
    <p:sldMasterId id="2147483659" r:id="rId3"/>
    <p:sldMasterId id="2147483692" r:id="rId4"/>
    <p:sldMasterId id="2147483681" r:id="rId5"/>
    <p:sldMasterId id="2147483703" r:id="rId6"/>
    <p:sldMasterId id="2147483714" r:id="rId7"/>
    <p:sldMasterId id="2147483725" r:id="rId8"/>
  </p:sldMasterIdLst>
  <p:handoutMasterIdLst>
    <p:handoutMasterId r:id="rId18"/>
  </p:handoutMasterIdLst>
  <p:sldIdLst>
    <p:sldId id="256" r:id="rId9"/>
    <p:sldId id="257" r:id="rId10"/>
    <p:sldId id="258" r:id="rId11"/>
    <p:sldId id="261" r:id="rId12"/>
    <p:sldId id="262" r:id="rId13"/>
    <p:sldId id="259" r:id="rId14"/>
    <p:sldId id="263" r:id="rId15"/>
    <p:sldId id="264" r:id="rId16"/>
    <p:sldId id="260" r:id="rId1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/>
    <p:restoredTop sz="96405"/>
  </p:normalViewPr>
  <p:slideViewPr>
    <p:cSldViewPr snapToGrid="0">
      <p:cViewPr varScale="1">
        <p:scale>
          <a:sx n="206" d="100"/>
          <a:sy n="206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2FC138-684C-8A6A-19D1-278FDDE33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E0092-DDCF-D821-D367-7A8515227E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0B9BB-A392-5F45-B4D4-E29765CDC657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F29CB-C0E8-4E55-E62D-A13BD88B6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28AA8-899A-2B55-1FB0-F120EDB4CC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6F2E-9A54-154E-97BF-078C98680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167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046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9422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8160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85409"/>
            <a:ext cx="535487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865084"/>
            <a:ext cx="535487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7313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5810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0532"/>
            <a:ext cx="52514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370257"/>
            <a:ext cx="5251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3528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30465"/>
            <a:ext cx="5257800" cy="3546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0010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0216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7195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46548"/>
            <a:ext cx="5259388" cy="4797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91767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384125"/>
            <a:ext cx="5259388" cy="4778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937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540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50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493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856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7893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34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1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484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001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3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29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93003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29192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72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1196"/>
            <a:ext cx="5157787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72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1196"/>
            <a:ext cx="5183188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75821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96798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7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45715"/>
            <a:ext cx="6172200" cy="5141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4204"/>
            <a:ext cx="3932237" cy="3463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78292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19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5818"/>
            <a:ext cx="6172200" cy="5110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888"/>
            <a:ext cx="3932237" cy="3632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7208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05792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9273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06215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34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1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94890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56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3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29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3199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4228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72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1196"/>
            <a:ext cx="5157787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72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1196"/>
            <a:ext cx="5183188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93792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0108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7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45715"/>
            <a:ext cx="6172200" cy="5141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4204"/>
            <a:ext cx="3932237" cy="3463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14205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19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5818"/>
            <a:ext cx="6172200" cy="5110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888"/>
            <a:ext cx="3932237" cy="3632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9248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05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02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2922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7529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0025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34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1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01166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8733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3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29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39119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6410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72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1196"/>
            <a:ext cx="5157787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72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1196"/>
            <a:ext cx="5183188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6612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72065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7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45715"/>
            <a:ext cx="6172200" cy="5141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4204"/>
            <a:ext cx="3932237" cy="3463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9883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19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5818"/>
            <a:ext cx="6172200" cy="5110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888"/>
            <a:ext cx="3932237" cy="3632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2031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0465"/>
            <a:ext cx="5181600" cy="3546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0465"/>
            <a:ext cx="5181600" cy="3546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26148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9253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73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540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50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08463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76036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05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02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21706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0465"/>
            <a:ext cx="5181600" cy="3546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0465"/>
            <a:ext cx="5181600" cy="3546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21729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81542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3764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65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6548"/>
            <a:ext cx="6172200" cy="4797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25036"/>
            <a:ext cx="3932237" cy="31189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48340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4126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84125"/>
            <a:ext cx="6172200" cy="4778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2196"/>
            <a:ext cx="3932237" cy="33006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1831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98885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20808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28256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34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1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58920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14066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3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29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02222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97261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72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1196"/>
            <a:ext cx="5157787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72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1196"/>
            <a:ext cx="5183188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16806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7269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7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45715"/>
            <a:ext cx="6172200" cy="5141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4204"/>
            <a:ext cx="3932237" cy="3463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5864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19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5818"/>
            <a:ext cx="6172200" cy="5110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888"/>
            <a:ext cx="3932237" cy="3632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439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0513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39517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8D8-FAA5-E437-2F06-1FE903C5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42874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B63-36EF-0D0E-FAD1-014F72BAB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34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6C69-C64A-8D72-DBAD-727095969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1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6B2E-395D-A8C8-07CC-061A497D4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16722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83AE-B1A1-82FF-BBBB-8533FED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DCAB-1C0B-DD71-D8B9-7972E07F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5D06-F1E6-A291-AAC1-47C6CF9C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6012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2321-4B1A-3E8A-BF38-1701910B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3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9D2-501F-0028-F641-87920E0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29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C1D1-64A7-2159-7B26-39A9ABC6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9093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0487-2C19-F163-2261-C623924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9C90-7797-21D9-9CE3-E9146CDE9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96DB7-946D-FA13-A621-8AA0C024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1053"/>
            <a:ext cx="5181600" cy="386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B6920D-617F-C10F-76EB-4DF5D98DF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09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A26B-B09D-C9AF-5CA2-FBDE315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728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8F6F7-5D5F-3BF3-32D2-60146BFD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1196"/>
            <a:ext cx="5157787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934B-27CB-FEFF-E253-A9681172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728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3FEA-47C5-B545-DE56-C475ADF3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1196"/>
            <a:ext cx="5183188" cy="437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8B6BD8-5CA0-7CED-9914-9030F317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911252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0670-1D8B-AFF3-A1FF-E428993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9300-C9C8-36AA-766B-3E11558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07928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7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45715"/>
            <a:ext cx="6172200" cy="5141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4204"/>
            <a:ext cx="3932237" cy="3463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99239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19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5818"/>
            <a:ext cx="6172200" cy="5110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888"/>
            <a:ext cx="3932237" cy="3632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9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611-1D24-6FFA-B151-44B64A59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65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6149-08B6-E21A-E9AC-C0C5A3F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6548"/>
            <a:ext cx="6172200" cy="4797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5DC9E-5DA3-0244-4ACA-3F5C132C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25036"/>
            <a:ext cx="3932237" cy="31189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2BEFD6-B495-B6DA-8A24-2CECFA92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8827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B4-8855-9A5F-9C67-1C64744C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266C-C20F-763E-15C2-1152F661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1C55-172A-E70E-5988-9AFC4D91F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3702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55C-9909-E10E-7413-81EB92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4126"/>
            <a:ext cx="3932237" cy="14780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C24A-BC49-9B09-1EC3-1A69CBB5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84125"/>
            <a:ext cx="6172200" cy="4778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5BD6-B435-DF00-9406-A92FBBA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2196"/>
            <a:ext cx="3932237" cy="33006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61E562-5F8C-3939-DD41-DD45B7FD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59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274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24203"/>
            <a:ext cx="10515600" cy="355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239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38274"/>
            <a:ext cx="52578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624203"/>
            <a:ext cx="5257800" cy="355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024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123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2"/>
            <a:ext cx="10515600" cy="39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17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123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2"/>
            <a:ext cx="10515600" cy="39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638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123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2"/>
            <a:ext cx="10515600" cy="39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420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274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24203"/>
            <a:ext cx="10515600" cy="355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034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123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2"/>
            <a:ext cx="10515600" cy="39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784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B8B48-9628-8CD3-A682-DF4627B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123"/>
            <a:ext cx="10515600" cy="119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09ABE-EB16-08A7-A331-69A135E6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2"/>
            <a:ext cx="10515600" cy="39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F5CD-9A03-91E7-FC60-FA97AD73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645F-CE11-0C46-9A7F-4628FBC705C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1168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F378-E8FE-0B9C-1802-6125E22B3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4DB92-AA9D-E6B4-5A17-3419C0587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7742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E726-47DA-26BA-D55B-EEFA3C437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B6E44-18E5-5155-5A94-B92CE72A2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4547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D2B7-0E20-068D-4828-026F03CA8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A282-B2C7-7FF8-5009-607BE2BB1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9436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1F2E-074A-E632-A483-33A0FC6C8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82880-51C5-817C-36A7-EEDBB5226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0312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2BC64-99AB-A531-CBAD-543D0E90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91D92-88C7-853F-EDD1-A9D2FE2E3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41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33DD-D53D-CF68-3DDA-A75EC16BC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5F04E-A226-5074-75DC-9FC6D9424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0829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04AA-DE7F-9358-D7DC-C15CB7C6B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EC84B-C129-F7E6-56A4-8282A6908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8970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5359-63C9-1487-371F-3CE8ECD81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89F09-1D5F-350D-1957-56A34214D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0456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E97FE30-F61C-1FAE-A0BC-BC51A6E3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61" y="3269193"/>
            <a:ext cx="653307" cy="65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DD0401-C027-E37D-7872-CB973BE7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20" y="3321713"/>
            <a:ext cx="432058" cy="4320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0AC291-D162-EF69-4262-1E2D708C8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132" y="2379752"/>
            <a:ext cx="694366" cy="5763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4A258F-1B7A-C74B-CFBB-45303D6D4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751" y="2391234"/>
            <a:ext cx="1665367" cy="10377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DC7FBA-8E98-ACC4-E0CA-D033BAD35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619" y="2391234"/>
            <a:ext cx="618273" cy="5648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102F3D-10CD-2ECB-E80B-0970489A1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446" y="2421552"/>
            <a:ext cx="475132" cy="534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D201E5-0E7C-9CE7-E004-F21B223D3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6263" y="3260058"/>
            <a:ext cx="631774" cy="6624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D33B5E-3AF2-5511-DA75-4356C6F38B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970" y="1335458"/>
            <a:ext cx="3886384" cy="30350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A0FC97-A5CA-84E4-2439-35FEECFED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766970" y="5072820"/>
            <a:ext cx="1039362" cy="13184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F9A16E-374A-069D-874D-7FBEBF4EEF4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72854" y="4286779"/>
            <a:ext cx="2446264" cy="21001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953CF7-9E22-72F4-D086-A1D926960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368857" y="4646088"/>
            <a:ext cx="1366344" cy="17408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A1C7FC-EDD4-11B0-58FF-B1DF4369386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43986" y="4853846"/>
            <a:ext cx="999687" cy="15347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4FF336-3602-6EC9-1EF8-5CF771C9330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81327" y="4981288"/>
            <a:ext cx="1249876" cy="14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ppt_design_2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6_Office Theme</vt:lpstr>
      <vt:lpstr>1_Office Theme</vt:lpstr>
      <vt:lpstr>2_Office Theme</vt:lpstr>
      <vt:lpstr>3_Office Theme</vt:lpstr>
      <vt:lpstr>Template ppt_design_2_2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Pratchaya Lee</dc:creator>
  <cp:lastModifiedBy>Pratchaya Leelapratchayanont</cp:lastModifiedBy>
  <cp:revision>7</cp:revision>
  <dcterms:created xsi:type="dcterms:W3CDTF">2024-07-23T08:14:02Z</dcterms:created>
  <dcterms:modified xsi:type="dcterms:W3CDTF">2024-10-11T04:32:57Z</dcterms:modified>
</cp:coreProperties>
</file>