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8" r:id="rId3"/>
    <p:sldMasterId id="2147483665" r:id="rId4"/>
  </p:sldMasterIdLst>
  <p:sldIdLst>
    <p:sldId id="256" r:id="rId5"/>
    <p:sldId id="257" r:id="rId6"/>
    <p:sldId id="264" r:id="rId7"/>
    <p:sldId id="258" r:id="rId8"/>
    <p:sldId id="267" r:id="rId9"/>
    <p:sldId id="261" r:id="rId10"/>
    <p:sldId id="260" r:id="rId11"/>
    <p:sldId id="268" r:id="rId12"/>
    <p:sldId id="265" r:id="rId1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914"/>
    <a:srgbClr val="502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78"/>
    <p:restoredTop sz="96405"/>
  </p:normalViewPr>
  <p:slideViewPr>
    <p:cSldViewPr snapToGrid="0">
      <p:cViewPr varScale="1">
        <p:scale>
          <a:sx n="216" d="100"/>
          <a:sy n="216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23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41AA-7917-E9B5-727C-FE9A2F8C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6AF9-F914-1C17-E7D6-29919E2B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284" y="626301"/>
            <a:ext cx="8260916" cy="5550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60131-2A28-593B-DF3F-3FB9D9DBA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6040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4DC4-97DF-1921-3753-704E41BB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8C76B-FA55-EF59-B6EF-48C3A936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7496" y="626301"/>
            <a:ext cx="8279704" cy="5550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A27A7F-F379-BE9A-3B60-5B6D7CADD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358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584-146C-3703-1C05-228B087E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7" y="2079321"/>
            <a:ext cx="2919669" cy="41103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32BC3-9E2D-B8BF-3952-2EF180A12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26285" y="1255409"/>
            <a:ext cx="82609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F06D4-F62E-04BA-8019-D892092B3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6285" y="2109865"/>
            <a:ext cx="8260915" cy="4079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DC2A6A-CA76-AB0D-C456-C030C8401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2026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54EF6D-816C-0F09-9DA2-0A39EBA05B3D}"/>
              </a:ext>
            </a:extLst>
          </p:cNvPr>
          <p:cNvGrpSpPr/>
          <p:nvPr userDrawn="1"/>
        </p:nvGrpSpPr>
        <p:grpSpPr>
          <a:xfrm>
            <a:off x="4322298" y="719367"/>
            <a:ext cx="1963411" cy="1575461"/>
            <a:chOff x="3985033" y="638408"/>
            <a:chExt cx="2279307" cy="18289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39E283-394C-3FCD-5A97-781D2660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990388" y="638408"/>
              <a:ext cx="1146168" cy="8813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FFFB6E-13D1-162D-409E-B520D39A9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151375" y="1431177"/>
              <a:ext cx="1347520" cy="10361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92E1DA-79BA-D897-14D0-6E4FE76B9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916820" y="1025298"/>
              <a:ext cx="1347520" cy="10361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1DD60B-C1D5-821A-1779-74B62E023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3985033" y="835481"/>
              <a:ext cx="2106977" cy="1620152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301550-A784-E5C4-8B11-CEBD342B9708}"/>
                </a:ext>
              </a:extLst>
            </p:cNvPr>
            <p:cNvSpPr/>
            <p:nvPr/>
          </p:nvSpPr>
          <p:spPr>
            <a:xfrm>
              <a:off x="4517850" y="899454"/>
              <a:ext cx="1384135" cy="1384134"/>
            </a:xfrm>
            <a:prstGeom prst="ellipse">
              <a:avLst/>
            </a:prstGeom>
            <a:solidFill>
              <a:schemeClr val="lt1"/>
            </a:solidFill>
            <a:ln w="25400">
              <a:solidFill>
                <a:srgbClr val="FCB91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BDA71B-FB4E-039B-2178-D373CCF51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620" y="950584"/>
            <a:ext cx="1179231" cy="1178303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TH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828236-535D-9FEE-6523-3A05BB97A470}"/>
              </a:ext>
            </a:extLst>
          </p:cNvPr>
          <p:cNvGrpSpPr/>
          <p:nvPr userDrawn="1"/>
        </p:nvGrpSpPr>
        <p:grpSpPr>
          <a:xfrm>
            <a:off x="4322298" y="2548167"/>
            <a:ext cx="1963411" cy="1575461"/>
            <a:chOff x="3985033" y="638408"/>
            <a:chExt cx="2279307" cy="18289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8E8D7A-52BF-B179-3F25-398E76CC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990388" y="638408"/>
              <a:ext cx="1146168" cy="8813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F21DA6-4165-3FB1-F160-8BED00977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151375" y="1431177"/>
              <a:ext cx="1347520" cy="103617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34E458-F0ED-98AE-878D-BE8B8E3B2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916820" y="1025298"/>
              <a:ext cx="1347520" cy="103617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1F9B60-589C-EEE4-5AB4-9DA1B3DD6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3985033" y="835481"/>
              <a:ext cx="2106977" cy="1620152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180614-D0D5-E3C6-905F-17EF6CE876E0}"/>
                </a:ext>
              </a:extLst>
            </p:cNvPr>
            <p:cNvSpPr/>
            <p:nvPr/>
          </p:nvSpPr>
          <p:spPr>
            <a:xfrm>
              <a:off x="4517850" y="899454"/>
              <a:ext cx="1384135" cy="1384134"/>
            </a:xfrm>
            <a:prstGeom prst="ellipse">
              <a:avLst/>
            </a:prstGeom>
            <a:solidFill>
              <a:schemeClr val="lt1"/>
            </a:solidFill>
            <a:ln w="25400">
              <a:solidFill>
                <a:srgbClr val="FCB91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</p:grp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3F2EB6C-FCCA-0CF3-2B96-0287A5E20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620" y="2779384"/>
            <a:ext cx="1179231" cy="1178303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TH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9122CE-0502-2B7B-E87C-C85F4A8F7CAD}"/>
              </a:ext>
            </a:extLst>
          </p:cNvPr>
          <p:cNvGrpSpPr/>
          <p:nvPr userDrawn="1"/>
        </p:nvGrpSpPr>
        <p:grpSpPr>
          <a:xfrm>
            <a:off x="4322298" y="4506567"/>
            <a:ext cx="1963411" cy="1575461"/>
            <a:chOff x="3985033" y="638408"/>
            <a:chExt cx="2279307" cy="18289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9E09D6-A96D-645A-25FB-050C96DC6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990388" y="638408"/>
              <a:ext cx="1146168" cy="8813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9DD0B72-2F29-2024-D49C-1E88A086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151375" y="1431177"/>
              <a:ext cx="1347520" cy="103617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DA87B1-C99A-E8FD-9EDE-4365E7FC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4916820" y="1025298"/>
              <a:ext cx="1347520" cy="10361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65D738-07DC-0562-D337-E500B1206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54976">
              <a:off x="3985033" y="835481"/>
              <a:ext cx="2106977" cy="1620152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DB6DFA-C2EB-34A4-B027-A29ED1C9D170}"/>
                </a:ext>
              </a:extLst>
            </p:cNvPr>
            <p:cNvSpPr/>
            <p:nvPr/>
          </p:nvSpPr>
          <p:spPr>
            <a:xfrm>
              <a:off x="4517850" y="899454"/>
              <a:ext cx="1384135" cy="1384134"/>
            </a:xfrm>
            <a:prstGeom prst="ellipse">
              <a:avLst/>
            </a:prstGeom>
            <a:solidFill>
              <a:schemeClr val="lt1"/>
            </a:solidFill>
            <a:ln w="25400">
              <a:solidFill>
                <a:srgbClr val="FCB91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22210061-02A8-46AB-F5AA-2F36DF04C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620" y="4737784"/>
            <a:ext cx="1179231" cy="1178303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63802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204E44C-5BAD-8C41-CFA4-EC6E0BDF30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3325" y="1304811"/>
            <a:ext cx="2665412" cy="4399078"/>
          </a:xfrm>
        </p:spPr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6985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B1B32-0DCD-ED65-FF1F-93CE48E23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0122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94BE26C-6E7A-A2D9-58A5-5CEAAB269D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0282" y="121024"/>
            <a:ext cx="3107835" cy="3107835"/>
          </a:xfrm>
          <a:prstGeom prst="diamond">
            <a:avLst/>
          </a:prstGeom>
          <a:ln w="31750">
            <a:solidFill>
              <a:srgbClr val="502677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70C40CC-8933-5860-C37C-C7AFC24F0B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4440" y="1775012"/>
            <a:ext cx="3107835" cy="3107835"/>
          </a:xfrm>
          <a:prstGeom prst="diamond">
            <a:avLst/>
          </a:prstGeom>
          <a:ln w="31750">
            <a:solidFill>
              <a:srgbClr val="502677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FD98E20-9BA7-07EB-F449-0785A2B585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6123" y="1775012"/>
            <a:ext cx="3107835" cy="3107835"/>
          </a:xfrm>
          <a:prstGeom prst="diamond">
            <a:avLst/>
          </a:prstGeom>
          <a:ln w="31750">
            <a:solidFill>
              <a:srgbClr val="502677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DD8CA74-9170-BBA2-D360-59E9A376B1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0281" y="3429000"/>
            <a:ext cx="3107835" cy="3107835"/>
          </a:xfrm>
          <a:prstGeom prst="diamond">
            <a:avLst/>
          </a:prstGeom>
          <a:ln w="31750">
            <a:solidFill>
              <a:srgbClr val="502677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FD47E44-B603-3768-2FCC-9A3FFC8A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72" y="1601463"/>
            <a:ext cx="4746322" cy="1741694"/>
          </a:xfrm>
        </p:spPr>
        <p:txBody>
          <a:bodyPr anchor="b"/>
          <a:lstStyle>
            <a:lvl1pPr algn="r">
              <a:defRPr b="1" i="0">
                <a:latin typeface="DBHELVETHAICAX-75BD" panose="02000506090000020004" pitchFamily="2" charset="-34"/>
                <a:cs typeface="DBHELVETHAICAX-75BD" panose="0200050609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FDD9999-65FD-8794-B7FA-2E7458456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72" y="3429000"/>
            <a:ext cx="4739821" cy="29449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252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94BE26C-6E7A-A2D9-58A5-5CEAAB269D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74778" y="672891"/>
            <a:ext cx="2801319" cy="2801319"/>
          </a:xfrm>
          <a:prstGeom prst="diamond">
            <a:avLst/>
          </a:prstGeom>
          <a:ln w="31750">
            <a:solidFill>
              <a:srgbClr val="FCB914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70C40CC-8933-5860-C37C-C7AFC24F0B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88027" y="2200905"/>
            <a:ext cx="2801319" cy="2801319"/>
          </a:xfrm>
          <a:prstGeom prst="diamond">
            <a:avLst/>
          </a:prstGeom>
          <a:ln w="31750">
            <a:solidFill>
              <a:srgbClr val="FCB914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FD98E20-9BA7-07EB-F449-0785A2B585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707" y="2200905"/>
            <a:ext cx="2801319" cy="2801319"/>
          </a:xfrm>
          <a:prstGeom prst="diamond">
            <a:avLst/>
          </a:prstGeom>
          <a:ln w="31750">
            <a:solidFill>
              <a:srgbClr val="FCB914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DD8CA74-9170-BBA2-D360-59E9A376B1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74778" y="3745152"/>
            <a:ext cx="2801319" cy="2801319"/>
          </a:xfrm>
          <a:prstGeom prst="diamond">
            <a:avLst/>
          </a:prstGeom>
          <a:ln w="31750">
            <a:solidFill>
              <a:srgbClr val="FCB914"/>
            </a:solidFill>
          </a:ln>
        </p:spPr>
        <p:txBody>
          <a:bodyPr/>
          <a:lstStyle/>
          <a:p>
            <a:endParaRPr lang="en-TH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FD47E44-B603-3768-2FCC-9A3FFC8A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347" y="1687306"/>
            <a:ext cx="4746322" cy="1741694"/>
          </a:xfrm>
        </p:spPr>
        <p:txBody>
          <a:bodyPr anchor="b"/>
          <a:lstStyle>
            <a:lvl1pPr algn="l">
              <a:defRPr b="1" i="0">
                <a:solidFill>
                  <a:srgbClr val="502677"/>
                </a:solidFill>
                <a:latin typeface="DBHELVETHAICAX-75BD" panose="02000506090000020004" pitchFamily="2" charset="-34"/>
                <a:cs typeface="DBHELVETHAICAX-75BD" panose="0200050609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FDD9999-65FD-8794-B7FA-2E7458456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5347" y="3514843"/>
            <a:ext cx="4739821" cy="29449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89834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5D48B43-27E8-8F11-F2E3-7372F6E61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5382" y="1688884"/>
            <a:ext cx="1458198" cy="1457050"/>
          </a:xfrm>
          <a:prstGeom prst="ellipse">
            <a:avLst/>
          </a:prstGeom>
          <a:ln w="31750">
            <a:solidFill>
              <a:srgbClr val="FCB914"/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TH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2ED3EB9-74F0-356A-2B3D-8BC5438D49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8548" y="1688884"/>
            <a:ext cx="1458198" cy="1457050"/>
          </a:xfrm>
          <a:prstGeom prst="ellipse">
            <a:avLst/>
          </a:prstGeom>
          <a:ln w="31750">
            <a:solidFill>
              <a:srgbClr val="FCB914"/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TH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6B7C9EE-000A-01F1-A2A7-701119CB75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91714" y="1688884"/>
            <a:ext cx="1458198" cy="1457050"/>
          </a:xfrm>
          <a:prstGeom prst="ellipse">
            <a:avLst/>
          </a:prstGeom>
          <a:ln w="31750">
            <a:solidFill>
              <a:srgbClr val="FCB914"/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TH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DF305D-1D87-F519-A64E-DE637052D193}"/>
              </a:ext>
            </a:extLst>
          </p:cNvPr>
          <p:cNvCxnSpPr/>
          <p:nvPr userDrawn="1"/>
        </p:nvCxnSpPr>
        <p:spPr>
          <a:xfrm flipV="1">
            <a:off x="4649491" y="3332136"/>
            <a:ext cx="0" cy="2518906"/>
          </a:xfrm>
          <a:prstGeom prst="line">
            <a:avLst/>
          </a:prstGeom>
          <a:ln w="19050">
            <a:solidFill>
              <a:srgbClr val="5026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887028-8F24-0F05-D57A-BFEA0E533EBD}"/>
              </a:ext>
            </a:extLst>
          </p:cNvPr>
          <p:cNvCxnSpPr>
            <a:cxnSpLocks/>
          </p:cNvCxnSpPr>
          <p:nvPr userDrawn="1"/>
        </p:nvCxnSpPr>
        <p:spPr>
          <a:xfrm flipV="1">
            <a:off x="7679410" y="3332136"/>
            <a:ext cx="0" cy="2518906"/>
          </a:xfrm>
          <a:prstGeom prst="line">
            <a:avLst/>
          </a:prstGeom>
          <a:ln w="19050">
            <a:solidFill>
              <a:srgbClr val="5026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37">
            <a:extLst>
              <a:ext uri="{FF2B5EF4-FFF2-40B4-BE49-F238E27FC236}">
                <a16:creationId xmlns:a16="http://schemas.microsoft.com/office/drawing/2014/main" id="{3D20A457-7C3F-0BC5-2190-08B8B17E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2" y="646675"/>
            <a:ext cx="8115299" cy="720565"/>
          </a:xfrm>
        </p:spPr>
        <p:txBody>
          <a:bodyPr/>
          <a:lstStyle>
            <a:lvl1pPr>
              <a:defRPr b="1" i="0">
                <a:latin typeface="DBHELVETHAICAX-75BD" panose="02000506090000020004" pitchFamily="2" charset="-34"/>
                <a:cs typeface="DBHELVETHAICAX-75BD" panose="0200050609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56365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822-DAD3-1968-1067-132EE2B2B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82" y="2009869"/>
            <a:ext cx="114636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8ECBC-E665-9DDA-3B80-2769C8C9A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582" y="4489544"/>
            <a:ext cx="114636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402B7-B399-8B4D-0894-85F5443E9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2915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822-DAD3-1968-1067-132EE2B2B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814" y="1122363"/>
            <a:ext cx="836738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8ECBC-E665-9DDA-3B80-2769C8C9A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9814" y="3602038"/>
            <a:ext cx="836738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402B7-B399-8B4D-0894-85F5443E9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889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41AA-7917-E9B5-727C-FE9A2F8C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6AF9-F914-1C17-E7D6-29919E2B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0" y="626301"/>
            <a:ext cx="6057900" cy="5550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60131-2A28-593B-DF3F-3FB9D9DBA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9818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32BC3-9E2D-B8BF-3952-2EF180A12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36476" y="1174727"/>
            <a:ext cx="716728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F06D4-F62E-04BA-8019-D892092B3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36476" y="2029183"/>
            <a:ext cx="7167283" cy="4079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DC2A6A-CA76-AB0D-C456-C030C8401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58898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B1B32-0DCD-ED65-FF1F-93CE48E23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780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41AA-7917-E9B5-727C-FE9A2F8C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6AF9-F914-1C17-E7D6-29919E2B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284" y="626301"/>
            <a:ext cx="8260916" cy="5550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60131-2A28-593B-DF3F-3FB9D9DBA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080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4DC4-97DF-1921-3753-704E41BB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8C76B-FA55-EF59-B6EF-48C3A936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7496" y="626301"/>
            <a:ext cx="8279704" cy="5550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A27A7F-F379-BE9A-3B60-5B6D7CADD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824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584-146C-3703-1C05-228B087E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7" y="2079321"/>
            <a:ext cx="2523993" cy="40145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32BC3-9E2D-B8BF-3952-2EF180A12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26285" y="1255409"/>
            <a:ext cx="82609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F06D4-F62E-04BA-8019-D892092B3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6285" y="2109865"/>
            <a:ext cx="8260915" cy="4079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DC2A6A-CA76-AB0D-C456-C030C8401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6658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7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2DAD5-3F7A-B807-B92C-323A4FD8F1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5177" y="1181242"/>
            <a:ext cx="2419350" cy="2765212"/>
          </a:xfrm>
        </p:spPr>
        <p:txBody>
          <a:bodyPr/>
          <a:lstStyle/>
          <a:p>
            <a:endParaRPr lang="en-TH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B7A2820-9615-A220-9988-35102C85A7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3619" y="1181242"/>
            <a:ext cx="2419350" cy="2765212"/>
          </a:xfrm>
        </p:spPr>
        <p:txBody>
          <a:bodyPr/>
          <a:lstStyle/>
          <a:p>
            <a:endParaRPr lang="en-TH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6AFB75-D9DE-F92C-659D-F1CC846ADF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12061" y="1181242"/>
            <a:ext cx="2419350" cy="2765212"/>
          </a:xfrm>
        </p:spPr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927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B1B32-0DCD-ED65-FF1F-93CE48E23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528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822-DAD3-1968-1067-132EE2B2B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82" y="2009869"/>
            <a:ext cx="114636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8ECBC-E665-9DDA-3B80-2769C8C9A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582" y="4489544"/>
            <a:ext cx="114636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402B7-B399-8B4D-0894-85F5443E9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4408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8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E49C0-E647-B3B3-0ABC-0572187F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4" y="2043612"/>
            <a:ext cx="2543827" cy="4133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1C4D28-FFC4-DCFD-B566-6C0563B0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720D9-9A65-2A45-E61B-1047EE98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2236" y="620038"/>
            <a:ext cx="8404964" cy="555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52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72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FCB914"/>
          </a:solidFill>
          <a:latin typeface="DBHELVETHAICAX-87BLKCOND" panose="02000506090000020004" pitchFamily="2" charset="-34"/>
          <a:ea typeface="+mj-ea"/>
          <a:cs typeface="DBHELVETHAICAX-87BLKCOND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E49C0-E647-B3B3-0ABC-0572187F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4" y="2043612"/>
            <a:ext cx="2791585" cy="4133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1C4D28-FFC4-DCFD-B566-6C0563B0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720D9-9A65-2A45-E61B-1047EE98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2236" y="620038"/>
            <a:ext cx="8404964" cy="555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244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74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FCB914"/>
          </a:solidFill>
          <a:latin typeface="DBHELVETHAICAX-87BLKCOND" panose="02000506090000020004" pitchFamily="2" charset="-34"/>
          <a:ea typeface="+mj-ea"/>
          <a:cs typeface="DBHELVETHAICAX-87BLKCOND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E49C0-E647-B3B3-0ABC-0572187F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1" y="620038"/>
            <a:ext cx="2844052" cy="555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1C4D28-FFC4-DCFD-B566-6C0563B0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DC5B-5112-B947-B98F-25AC79672C37}" type="slidenum">
              <a:rPr lang="en-TH" smtClean="0"/>
              <a:t>‹#›</a:t>
            </a:fld>
            <a:endParaRPr lang="en-T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720D9-9A65-2A45-E61B-1047EE98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6364" y="620038"/>
            <a:ext cx="6010835" cy="555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668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3" r:id="rId3"/>
    <p:sldLayoutId id="2147483666" r:id="rId4"/>
    <p:sldLayoutId id="2147483667" r:id="rId5"/>
    <p:sldLayoutId id="2147483669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FCB914"/>
          </a:solidFill>
          <a:latin typeface="DBHELVETHAICAX-87BLKCOND" panose="02000506090000020004" pitchFamily="2" charset="-34"/>
          <a:ea typeface="+mj-ea"/>
          <a:cs typeface="DBHELVETHAICAX-87BLKCOND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25000"/>
            </a:schemeClr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6C5205-3213-0916-AA14-26E6AAAA6B0A}"/>
              </a:ext>
            </a:extLst>
          </p:cNvPr>
          <p:cNvSpPr txBox="1">
            <a:spLocks/>
          </p:cNvSpPr>
          <p:nvPr/>
        </p:nvSpPr>
        <p:spPr>
          <a:xfrm>
            <a:off x="3741107" y="1366621"/>
            <a:ext cx="4402899" cy="4402898"/>
          </a:xfrm>
          <a:prstGeom prst="ellipse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chemeClr val="bg1"/>
                </a:solidFill>
                <a:latin typeface="DBHELVETHAICAX-87BLKCOND" panose="02000506090000020004" pitchFamily="2" charset="-34"/>
                <a:ea typeface="+mj-ea"/>
                <a:cs typeface="DBHELVETHAICAX-87BLKCOND" panose="0200050609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76349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9A9E188-6750-C5FC-0B32-9FEC31A62F3C}"/>
              </a:ext>
            </a:extLst>
          </p:cNvPr>
          <p:cNvGrpSpPr/>
          <p:nvPr/>
        </p:nvGrpSpPr>
        <p:grpSpPr>
          <a:xfrm>
            <a:off x="2700510" y="1497435"/>
            <a:ext cx="1334486" cy="1735474"/>
            <a:chOff x="2594322" y="1497435"/>
            <a:chExt cx="1334486" cy="173547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3C5A9F-6D5E-891E-CCF7-C3DB40F65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393828" y="1697929"/>
              <a:ext cx="1735474" cy="1334486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10E4DB0-8BCF-3B05-8EC2-5AD108CAC23A}"/>
                </a:ext>
              </a:extLst>
            </p:cNvPr>
            <p:cNvSpPr/>
            <p:nvPr/>
          </p:nvSpPr>
          <p:spPr>
            <a:xfrm>
              <a:off x="2696135" y="1754842"/>
              <a:ext cx="1169894" cy="1169894"/>
            </a:xfrm>
            <a:prstGeom prst="ellipse">
              <a:avLst/>
            </a:prstGeom>
            <a:solidFill>
              <a:schemeClr val="lt1"/>
            </a:solidFill>
            <a:ln w="25400">
              <a:solidFill>
                <a:srgbClr val="FCB91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F0D906-6A63-7047-9CCE-4DB058264806}"/>
              </a:ext>
            </a:extLst>
          </p:cNvPr>
          <p:cNvGrpSpPr/>
          <p:nvPr/>
        </p:nvGrpSpPr>
        <p:grpSpPr>
          <a:xfrm>
            <a:off x="2700510" y="3144699"/>
            <a:ext cx="1334486" cy="1735474"/>
            <a:chOff x="2594322" y="3144699"/>
            <a:chExt cx="1334486" cy="17354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1D4741-0EAD-9B67-EED0-D1696C0A3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393828" y="3345193"/>
              <a:ext cx="1735474" cy="1334486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04533E-1969-307A-4A88-E4E0D2C786EF}"/>
                </a:ext>
              </a:extLst>
            </p:cNvPr>
            <p:cNvSpPr/>
            <p:nvPr/>
          </p:nvSpPr>
          <p:spPr>
            <a:xfrm>
              <a:off x="2696135" y="3435725"/>
              <a:ext cx="1169894" cy="1169894"/>
            </a:xfrm>
            <a:prstGeom prst="ellipse">
              <a:avLst/>
            </a:prstGeom>
            <a:solidFill>
              <a:schemeClr val="lt1"/>
            </a:solidFill>
            <a:ln w="25400">
              <a:solidFill>
                <a:srgbClr val="FCB91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C0D1F1-7FDD-15E1-20F7-F3FEDC96E877}"/>
              </a:ext>
            </a:extLst>
          </p:cNvPr>
          <p:cNvGrpSpPr/>
          <p:nvPr/>
        </p:nvGrpSpPr>
        <p:grpSpPr>
          <a:xfrm>
            <a:off x="2700510" y="4839028"/>
            <a:ext cx="1334486" cy="1735474"/>
            <a:chOff x="2594322" y="4839028"/>
            <a:chExt cx="1334486" cy="173547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8E6EDC-1C78-8746-92E7-7BC2A7CCF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393828" y="5039522"/>
              <a:ext cx="1735474" cy="133448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6D84ED-DEEB-81E8-96E7-0A8D908D5795}"/>
                </a:ext>
              </a:extLst>
            </p:cNvPr>
            <p:cNvSpPr/>
            <p:nvPr/>
          </p:nvSpPr>
          <p:spPr>
            <a:xfrm>
              <a:off x="2696135" y="5116608"/>
              <a:ext cx="1169894" cy="1169894"/>
            </a:xfrm>
            <a:prstGeom prst="ellipse">
              <a:avLst/>
            </a:prstGeom>
            <a:solidFill>
              <a:schemeClr val="lt1"/>
            </a:solidFill>
            <a:ln w="25400">
              <a:solidFill>
                <a:srgbClr val="FCB91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953726-2B94-BCA2-0D38-4259F2017983}"/>
              </a:ext>
            </a:extLst>
          </p:cNvPr>
          <p:cNvSpPr txBox="1"/>
          <p:nvPr/>
        </p:nvSpPr>
        <p:spPr>
          <a:xfrm>
            <a:off x="4148418" y="2216850"/>
            <a:ext cx="757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F007C-9A33-F91F-658D-9848F7DAA143}"/>
              </a:ext>
            </a:extLst>
          </p:cNvPr>
          <p:cNvSpPr txBox="1"/>
          <p:nvPr/>
        </p:nvSpPr>
        <p:spPr>
          <a:xfrm>
            <a:off x="4148418" y="1752927"/>
            <a:ext cx="36038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24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78799-E742-10F1-23A7-5ABD7960E8BF}"/>
              </a:ext>
            </a:extLst>
          </p:cNvPr>
          <p:cNvSpPr txBox="1"/>
          <p:nvPr/>
        </p:nvSpPr>
        <p:spPr>
          <a:xfrm>
            <a:off x="4148418" y="3899647"/>
            <a:ext cx="757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37B3F-3E19-2C9A-EF53-0D427661B3C9}"/>
              </a:ext>
            </a:extLst>
          </p:cNvPr>
          <p:cNvSpPr txBox="1"/>
          <p:nvPr/>
        </p:nvSpPr>
        <p:spPr>
          <a:xfrm>
            <a:off x="4148418" y="3435724"/>
            <a:ext cx="36038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24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D7FAA-B225-1870-C7DE-F8071A185DFD}"/>
              </a:ext>
            </a:extLst>
          </p:cNvPr>
          <p:cNvSpPr txBox="1"/>
          <p:nvPr/>
        </p:nvSpPr>
        <p:spPr>
          <a:xfrm>
            <a:off x="4148418" y="5580529"/>
            <a:ext cx="757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88F96F-84D4-F8C6-3E85-365BF0F7AF99}"/>
              </a:ext>
            </a:extLst>
          </p:cNvPr>
          <p:cNvSpPr txBox="1"/>
          <p:nvPr/>
        </p:nvSpPr>
        <p:spPr>
          <a:xfrm>
            <a:off x="4148418" y="5116606"/>
            <a:ext cx="36038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24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96059-403B-1AC8-DE72-2110CBF46153}"/>
              </a:ext>
            </a:extLst>
          </p:cNvPr>
          <p:cNvSpPr txBox="1"/>
          <p:nvPr/>
        </p:nvSpPr>
        <p:spPr>
          <a:xfrm>
            <a:off x="4148418" y="666436"/>
            <a:ext cx="757069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8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48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804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CA448F8-6260-DDDC-D973-16E2A3C223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25969" y="1181242"/>
            <a:ext cx="2419350" cy="2765212"/>
          </a:xfrm>
        </p:spPr>
        <p:txBody>
          <a:bodyPr/>
          <a:lstStyle/>
          <a:p>
            <a:endParaRPr lang="en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5F8F38-0500-FAFD-3C6B-1A9E4D11D8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4411" y="1181242"/>
            <a:ext cx="2419350" cy="2765212"/>
          </a:xfrm>
        </p:spPr>
        <p:txBody>
          <a:bodyPr/>
          <a:lstStyle/>
          <a:p>
            <a:endParaRPr lang="en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306B9E-1FD9-C630-366B-15AF69C16B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2853" y="1181242"/>
            <a:ext cx="2419350" cy="2765212"/>
          </a:xfrm>
        </p:spPr>
        <p:txBody>
          <a:bodyPr/>
          <a:lstStyle/>
          <a:p>
            <a:endParaRPr lang="en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39873-24A3-5F84-BA5A-5C7BCC2FF628}"/>
              </a:ext>
            </a:extLst>
          </p:cNvPr>
          <p:cNvSpPr txBox="1"/>
          <p:nvPr/>
        </p:nvSpPr>
        <p:spPr>
          <a:xfrm>
            <a:off x="3623457" y="4609319"/>
            <a:ext cx="241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87228-6D77-0018-5111-B098C22FC7E2}"/>
              </a:ext>
            </a:extLst>
          </p:cNvPr>
          <p:cNvSpPr txBox="1"/>
          <p:nvPr/>
        </p:nvSpPr>
        <p:spPr>
          <a:xfrm>
            <a:off x="3623457" y="4086099"/>
            <a:ext cx="241683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CB914"/>
                </a:solidFill>
                <a:latin typeface="DBHELVETHAICAX-75BD" panose="02000506090000020004" pitchFamily="2" charset="-34"/>
                <a:cs typeface="DBHELVETHAICAX-75BD" panose="02000506090000020004" pitchFamily="2" charset="-34"/>
              </a:rPr>
              <a:t>Your Text  Here</a:t>
            </a:r>
            <a:endParaRPr lang="ko-KR" altLang="en-US" sz="2800" b="1" dirty="0">
              <a:solidFill>
                <a:srgbClr val="FCB914"/>
              </a:solidFill>
              <a:latin typeface="DBHELVETHAICAX-75BD" panose="02000506090000020004" pitchFamily="2" charset="-34"/>
              <a:cs typeface="DBHELVETHAICAX-75BD" panose="0200050609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7ADBF-E97E-B5B6-BE38-4FC53A06B368}"/>
              </a:ext>
            </a:extLst>
          </p:cNvPr>
          <p:cNvSpPr txBox="1"/>
          <p:nvPr/>
        </p:nvSpPr>
        <p:spPr>
          <a:xfrm>
            <a:off x="6459646" y="4609319"/>
            <a:ext cx="241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F6AA9-44CF-2F48-7EC8-038B4017E119}"/>
              </a:ext>
            </a:extLst>
          </p:cNvPr>
          <p:cNvSpPr txBox="1"/>
          <p:nvPr/>
        </p:nvSpPr>
        <p:spPr>
          <a:xfrm>
            <a:off x="6459646" y="4086099"/>
            <a:ext cx="241683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CB914"/>
                </a:solidFill>
                <a:latin typeface="DBHELVETHAICAX-75BD" panose="02000506090000020004" pitchFamily="2" charset="-34"/>
                <a:cs typeface="DBHELVETHAICAX-75BD" panose="02000506090000020004" pitchFamily="2" charset="-34"/>
              </a:rPr>
              <a:t>Your Text  Here</a:t>
            </a:r>
            <a:endParaRPr lang="ko-KR" altLang="en-US" sz="2800" b="1" dirty="0">
              <a:solidFill>
                <a:srgbClr val="FCB914"/>
              </a:solidFill>
              <a:latin typeface="DBHELVETHAICAX-75BD" panose="02000506090000020004" pitchFamily="2" charset="-34"/>
              <a:cs typeface="DBHELVETHAICAX-75BD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9918-7AED-4DF8-C0E4-23D80384165B}"/>
              </a:ext>
            </a:extLst>
          </p:cNvPr>
          <p:cNvSpPr txBox="1"/>
          <p:nvPr/>
        </p:nvSpPr>
        <p:spPr>
          <a:xfrm>
            <a:off x="9280338" y="4609319"/>
            <a:ext cx="241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68A3D-09A4-AA6C-C95F-1D315A2C162A}"/>
              </a:ext>
            </a:extLst>
          </p:cNvPr>
          <p:cNvSpPr txBox="1"/>
          <p:nvPr/>
        </p:nvSpPr>
        <p:spPr>
          <a:xfrm>
            <a:off x="9280338" y="4086099"/>
            <a:ext cx="241683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CB914"/>
                </a:solidFill>
                <a:latin typeface="DBHELVETHAICAX-75BD" panose="02000506090000020004" pitchFamily="2" charset="-34"/>
                <a:cs typeface="DBHELVETHAICAX-75BD" panose="02000506090000020004" pitchFamily="2" charset="-34"/>
              </a:rPr>
              <a:t>Your Text  Here</a:t>
            </a:r>
            <a:endParaRPr lang="ko-KR" altLang="en-US" sz="2800" b="1" dirty="0">
              <a:solidFill>
                <a:srgbClr val="FCB914"/>
              </a:solidFill>
              <a:latin typeface="DBHELVETHAICAX-75BD" panose="02000506090000020004" pitchFamily="2" charset="-34"/>
              <a:cs typeface="DBHELVETHAICAX-75B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26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86F9E-CEA4-42F9-249C-37EA48272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55" y="1276823"/>
            <a:ext cx="5271271" cy="4053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130B9-4F62-12D4-FC30-0422B7928C07}"/>
              </a:ext>
            </a:extLst>
          </p:cNvPr>
          <p:cNvSpPr txBox="1"/>
          <p:nvPr/>
        </p:nvSpPr>
        <p:spPr>
          <a:xfrm>
            <a:off x="4297601" y="3429000"/>
            <a:ext cx="7186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4920A-CBFF-C3F3-077E-237F01696CC0}"/>
              </a:ext>
            </a:extLst>
          </p:cNvPr>
          <p:cNvSpPr txBox="1"/>
          <p:nvPr/>
        </p:nvSpPr>
        <p:spPr>
          <a:xfrm>
            <a:off x="4297602" y="2965077"/>
            <a:ext cx="325388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24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1EF25-272A-2EC3-77FD-4EBAB87A147C}"/>
              </a:ext>
            </a:extLst>
          </p:cNvPr>
          <p:cNvSpPr txBox="1"/>
          <p:nvPr/>
        </p:nvSpPr>
        <p:spPr>
          <a:xfrm>
            <a:off x="4769223" y="1979439"/>
            <a:ext cx="671456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8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48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92FC5-874C-25F6-AE56-4AF69892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784" y="1216311"/>
            <a:ext cx="5271272" cy="40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4A1A674-B8E8-575C-9CF4-1C4C705C8E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EB1EB-5F56-A8F8-0653-A8B80657E9D5}"/>
              </a:ext>
            </a:extLst>
          </p:cNvPr>
          <p:cNvSpPr txBox="1"/>
          <p:nvPr/>
        </p:nvSpPr>
        <p:spPr>
          <a:xfrm>
            <a:off x="1612543" y="2014953"/>
            <a:ext cx="3176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03584-22D4-C79B-23F1-4A4F67D4D4B2}"/>
              </a:ext>
            </a:extLst>
          </p:cNvPr>
          <p:cNvSpPr txBox="1"/>
          <p:nvPr/>
        </p:nvSpPr>
        <p:spPr>
          <a:xfrm>
            <a:off x="1612544" y="1304810"/>
            <a:ext cx="3176434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FCB914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Your Text  Here</a:t>
            </a:r>
            <a:endParaRPr lang="ko-KR" altLang="en-US" sz="4000" b="1" dirty="0">
              <a:solidFill>
                <a:srgbClr val="FCB914"/>
              </a:solidFill>
              <a:latin typeface="DBHELVETHAICAX-85BLK" panose="02000506090000020004" pitchFamily="2" charset="-34"/>
              <a:cs typeface="DBHELVETHAICAX-85BLK" panose="0200050609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1EB6B-54BD-80D2-6ED5-05F311D453E3}"/>
              </a:ext>
            </a:extLst>
          </p:cNvPr>
          <p:cNvSpPr txBox="1"/>
          <p:nvPr/>
        </p:nvSpPr>
        <p:spPr>
          <a:xfrm>
            <a:off x="8083086" y="2014953"/>
            <a:ext cx="3176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12FE9-FB65-AA79-04B9-0E6A9C0A4831}"/>
              </a:ext>
            </a:extLst>
          </p:cNvPr>
          <p:cNvSpPr txBox="1"/>
          <p:nvPr/>
        </p:nvSpPr>
        <p:spPr>
          <a:xfrm>
            <a:off x="8083087" y="1304810"/>
            <a:ext cx="3176434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b="1" dirty="0">
                <a:solidFill>
                  <a:srgbClr val="FCB914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Your Text  Here</a:t>
            </a:r>
            <a:endParaRPr lang="ko-KR" altLang="en-US" sz="4000" b="1" dirty="0">
              <a:solidFill>
                <a:srgbClr val="FCB914"/>
              </a:solidFill>
              <a:latin typeface="DBHELVETHAICAX-85BLK" panose="02000506090000020004" pitchFamily="2" charset="-34"/>
              <a:cs typeface="DBHELVETHAICAX-85BLK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706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FBC7F56-74B0-15B4-FB58-691BB15C54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2B969-56BE-C88D-766B-F24F73007D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EC5AC5-5E67-0DD3-50ED-DFDA8B65FA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04ED3-FC8A-5F6F-AF8B-7B961913C669}"/>
              </a:ext>
            </a:extLst>
          </p:cNvPr>
          <p:cNvSpPr txBox="1"/>
          <p:nvPr/>
        </p:nvSpPr>
        <p:spPr>
          <a:xfrm>
            <a:off x="6602997" y="1209042"/>
            <a:ext cx="495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960B4-2364-9E39-C8B0-367FFA856003}"/>
              </a:ext>
            </a:extLst>
          </p:cNvPr>
          <p:cNvSpPr txBox="1"/>
          <p:nvPr/>
        </p:nvSpPr>
        <p:spPr>
          <a:xfrm>
            <a:off x="6602997" y="745119"/>
            <a:ext cx="36038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24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68816-6406-BB13-CC02-864FE3D9A9A5}"/>
              </a:ext>
            </a:extLst>
          </p:cNvPr>
          <p:cNvSpPr txBox="1"/>
          <p:nvPr/>
        </p:nvSpPr>
        <p:spPr>
          <a:xfrm>
            <a:off x="6602997" y="3138581"/>
            <a:ext cx="495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B6704-28C6-63D5-28D2-AAE763ED7C66}"/>
              </a:ext>
            </a:extLst>
          </p:cNvPr>
          <p:cNvSpPr txBox="1"/>
          <p:nvPr/>
        </p:nvSpPr>
        <p:spPr>
          <a:xfrm>
            <a:off x="6602997" y="2674658"/>
            <a:ext cx="36038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24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4342A-0E3E-2461-AA79-8DA31D9AE2AD}"/>
              </a:ext>
            </a:extLst>
          </p:cNvPr>
          <p:cNvSpPr txBox="1"/>
          <p:nvPr/>
        </p:nvSpPr>
        <p:spPr>
          <a:xfrm>
            <a:off x="6602997" y="5075869"/>
            <a:ext cx="495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D8934-F542-981D-2128-201A24D82A4B}"/>
              </a:ext>
            </a:extLst>
          </p:cNvPr>
          <p:cNvSpPr txBox="1"/>
          <p:nvPr/>
        </p:nvSpPr>
        <p:spPr>
          <a:xfrm>
            <a:off x="6602997" y="4611946"/>
            <a:ext cx="36038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b="1" dirty="0">
                <a:solidFill>
                  <a:srgbClr val="FCB914"/>
                </a:solidFill>
                <a:latin typeface="DBHELVETHAICAX-87BLKCOND" panose="02000506090000020004" pitchFamily="2" charset="-34"/>
                <a:cs typeface="DBHELVETHAICAX-87BLKCOND" panose="02000506090000020004" pitchFamily="2" charset="-34"/>
              </a:rPr>
              <a:t>Your Text  Here</a:t>
            </a:r>
            <a:endParaRPr lang="ko-KR" altLang="en-US" sz="2400" b="1" dirty="0">
              <a:solidFill>
                <a:srgbClr val="FCB914"/>
              </a:solidFill>
              <a:latin typeface="DBHELVETHAICAX-87BLKCOND" panose="02000506090000020004" pitchFamily="2" charset="-34"/>
              <a:cs typeface="DBHELVETHAICAX-87BLKCOND" panose="0200050609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66BC7-CE28-2BF6-6ADB-61D759C04ED8}"/>
              </a:ext>
            </a:extLst>
          </p:cNvPr>
          <p:cNvSpPr txBox="1"/>
          <p:nvPr/>
        </p:nvSpPr>
        <p:spPr>
          <a:xfrm>
            <a:off x="547881" y="2209905"/>
            <a:ext cx="331119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i="0" dirty="0">
                <a:solidFill>
                  <a:srgbClr val="FCB914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Your </a:t>
            </a:r>
          </a:p>
          <a:p>
            <a:pPr algn="r"/>
            <a:r>
              <a:rPr lang="en-US" altLang="ko-KR" sz="5400" b="1" i="0" dirty="0">
                <a:solidFill>
                  <a:srgbClr val="FCB914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Text </a:t>
            </a:r>
          </a:p>
          <a:p>
            <a:pPr algn="r"/>
            <a:r>
              <a:rPr lang="en-US" altLang="ko-KR" sz="5400" b="1" i="0" dirty="0">
                <a:solidFill>
                  <a:srgbClr val="FCB914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30497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C40D60-7DBA-D2F2-929B-78063C106F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5CC24-A796-8831-6AA0-DFA11DE0B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9794CC-A287-13A1-4147-B70525BB70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52D82E-3D7F-6143-9335-A3004710AC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2AFFF3-DA1A-F790-F1F1-53A3A111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72" y="1682945"/>
            <a:ext cx="4746322" cy="1660212"/>
          </a:xfrm>
        </p:spPr>
        <p:txBody>
          <a:bodyPr/>
          <a:lstStyle/>
          <a:p>
            <a:endParaRPr lang="en-TH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D0218A9-2793-B238-83E5-FA6786700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02001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DBC2C36-5265-C450-21F4-9FB9A8EFEF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6B90A-6176-D7B9-B6F4-7B297381C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74E88C-C8A1-8AE2-3EBC-42BFA65B5B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526A6-7E99-30B6-FBBB-9397FBA1FD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CB9E49-D01A-AA8B-2BC4-E254645C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6252311-6D41-E539-CDD3-59C110773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2714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5207DD8-BF5C-5210-2402-D74E343C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BBDDE-508B-C6D7-ACA0-7A61A7B048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5DD3E6-ED07-A433-F0B8-4CDF8B1C91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2895CB-141B-777E-0F65-7FBD6039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EDF0-C4A4-CFF4-BAA1-12EBD16C0500}"/>
              </a:ext>
            </a:extLst>
          </p:cNvPr>
          <p:cNvSpPr txBox="1"/>
          <p:nvPr/>
        </p:nvSpPr>
        <p:spPr>
          <a:xfrm>
            <a:off x="4904535" y="4029001"/>
            <a:ext cx="2526224" cy="153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23F67-FCB6-5334-B7A1-CF1043B0E342}"/>
              </a:ext>
            </a:extLst>
          </p:cNvPr>
          <p:cNvSpPr txBox="1"/>
          <p:nvPr/>
        </p:nvSpPr>
        <p:spPr>
          <a:xfrm>
            <a:off x="4904535" y="3429000"/>
            <a:ext cx="252622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502677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Your Text  Here</a:t>
            </a:r>
            <a:endParaRPr lang="ko-KR" altLang="en-US" sz="2800" b="1" dirty="0">
              <a:solidFill>
                <a:srgbClr val="502677"/>
              </a:solidFill>
              <a:latin typeface="DBHELVETHAICAX-85BLK" panose="02000506090000020004" pitchFamily="2" charset="-34"/>
              <a:cs typeface="DBHELVETHAICAX-85BLK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DA31F-78AB-4534-61D9-D5CD82B0360A}"/>
              </a:ext>
            </a:extLst>
          </p:cNvPr>
          <p:cNvSpPr txBox="1"/>
          <p:nvPr/>
        </p:nvSpPr>
        <p:spPr>
          <a:xfrm>
            <a:off x="1859118" y="4029001"/>
            <a:ext cx="2526224" cy="153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E4C04-A977-AC63-8135-E6C2FF95AFF6}"/>
              </a:ext>
            </a:extLst>
          </p:cNvPr>
          <p:cNvSpPr txBox="1"/>
          <p:nvPr/>
        </p:nvSpPr>
        <p:spPr>
          <a:xfrm>
            <a:off x="1859118" y="3429000"/>
            <a:ext cx="252622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502677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Your Text  Here</a:t>
            </a:r>
            <a:endParaRPr lang="ko-KR" altLang="en-US" sz="2800" b="1" dirty="0">
              <a:solidFill>
                <a:srgbClr val="502677"/>
              </a:solidFill>
              <a:latin typeface="DBHELVETHAICAX-85BLK" panose="02000506090000020004" pitchFamily="2" charset="-34"/>
              <a:cs typeface="DBHELVETHAICAX-85BLK" panose="02000506090000020004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D169F-BCF4-7157-02AF-1CB306BFC32E}"/>
              </a:ext>
            </a:extLst>
          </p:cNvPr>
          <p:cNvSpPr txBox="1"/>
          <p:nvPr/>
        </p:nvSpPr>
        <p:spPr>
          <a:xfrm>
            <a:off x="7966708" y="4029001"/>
            <a:ext cx="2526224" cy="153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rPr>
              <a:t>You can simply impress your audience and add a unique zing and appeal to your Presentations. Easy to change colors, photos and Text.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77B1C-1585-47AE-6EC1-3BE71B07E2FC}"/>
              </a:ext>
            </a:extLst>
          </p:cNvPr>
          <p:cNvSpPr txBox="1"/>
          <p:nvPr/>
        </p:nvSpPr>
        <p:spPr>
          <a:xfrm>
            <a:off x="7966708" y="3429000"/>
            <a:ext cx="252622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502677"/>
                </a:solidFill>
                <a:latin typeface="DBHELVETHAICAX-85BLK" panose="02000506090000020004" pitchFamily="2" charset="-34"/>
                <a:cs typeface="DBHELVETHAICAX-85BLK" panose="02000506090000020004" pitchFamily="2" charset="-34"/>
              </a:rPr>
              <a:t>Your Text  Here</a:t>
            </a:r>
            <a:endParaRPr lang="ko-KR" altLang="en-US" sz="2800" b="1" dirty="0">
              <a:solidFill>
                <a:srgbClr val="502677"/>
              </a:solidFill>
              <a:latin typeface="DBHELVETHAICAX-85BLK" panose="02000506090000020004" pitchFamily="2" charset="-34"/>
              <a:cs typeface="DBHELVETHAICAX-85BLK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473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554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DBHELVETHAICAX-55REGULAR</vt:lpstr>
      <vt:lpstr>DBHELVETHAICAX-75BD</vt:lpstr>
      <vt:lpstr>DBHELVETHAICAX-85BLK</vt:lpstr>
      <vt:lpstr>DBHELVETHAICAX-87BLKCOND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Pratchaya Lee</dc:creator>
  <cp:lastModifiedBy>Pratchaya Leelapratchayanont</cp:lastModifiedBy>
  <cp:revision>5</cp:revision>
  <dcterms:created xsi:type="dcterms:W3CDTF">2024-07-09T07:04:39Z</dcterms:created>
  <dcterms:modified xsi:type="dcterms:W3CDTF">2024-10-11T02:05:32Z</dcterms:modified>
</cp:coreProperties>
</file>