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8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5"/>
    <p:restoredTop sz="94680"/>
  </p:normalViewPr>
  <p:slideViewPr>
    <p:cSldViewPr snapToGrid="0">
      <p:cViewPr varScale="1">
        <p:scale>
          <a:sx n="211" d="100"/>
          <a:sy n="211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34C9-1EC0-D784-8BFD-8032B21A7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7440" y="1347832"/>
            <a:ext cx="56429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22357-9D2B-2574-9AD8-7E7DA0A23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7440" y="3827507"/>
            <a:ext cx="564297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3F0F8-1887-850F-7299-BB656843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45E2-CB6A-FA47-B84C-5B474984108B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4DB8D-62FD-18A0-74F1-B680CEBF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9BDDE-FE36-B572-849C-7CED2628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C3C97-DA9F-A549-97CA-089464E52E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318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DE1D-54C1-16DD-0DD9-414419C5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8412"/>
            <a:ext cx="10515600" cy="1294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38140-1285-FE55-CE12-87753B0F4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944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0CCE5-762A-F1B1-69EE-DE515F67B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9639"/>
            <a:ext cx="5157787" cy="2750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23291-9FF8-7776-1FE5-4240F5EA3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944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2B407-E518-746F-AB6A-3E6BA0811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9639"/>
            <a:ext cx="5183188" cy="2750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35486-B054-2DB1-1383-CD0DDFC6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F1F8F-A648-5D77-5FFB-D1C27D7F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DFC6C-23E0-DBAF-B2BC-3765D895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9671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7DC25-17FA-F652-9865-646FB01C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E2D5C-3AF1-36CE-06F5-9817E060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085C7-A1E9-7F61-F48E-D8E6C792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C450C-0718-BC36-92F9-321ADE78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5583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039CF-FF05-2923-AF47-08E5B6C7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548BE-8CC2-3C74-D6F5-1689C229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7D465-85D5-BF25-4C5E-E83A87F8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7105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CF65-89B7-22BB-3FC8-334751E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8817"/>
            <a:ext cx="3932237" cy="12338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CB697-EFE3-0D53-C3E4-8F1AF04C2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881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4DE9D-BDEE-4D64-C3C1-88413FDD3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9"/>
            <a:ext cx="3932237" cy="36476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979A8-F610-DD20-C821-8907568B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A4D6D-4EF3-BD3E-7141-FB5BA6FD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D3A63-B565-6815-EE0F-339DAB25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257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DD1F-18A4-DF87-BD6A-0D6C1608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375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3B5E6-BF1D-C1FA-0C64-E8D60DAB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7375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9D935-B2FD-37EC-3337-41C481FE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3952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ABA14-A8DD-020B-5FAE-A5DA4516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20C2-9E1D-36A6-5D19-38CE5B22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729B0-6C96-D9EC-33E6-133E3921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13164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C8FD-BD2B-81F0-84F1-8B525108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132C-727D-D179-1FBE-1068E4F7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D229-5A2B-10D5-2E36-36CC5CE2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073E8-5D64-A8DB-1C5E-7DF72835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CE3BA-FD50-E846-25E3-53CA951A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515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3AC66-B7AB-A3C4-F800-36015129B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1709"/>
            <a:ext cx="2628900" cy="48452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848AC-0B6B-AD1A-E68C-54BD855F9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1709"/>
            <a:ext cx="7734300" cy="48452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551AB-7925-3A41-6F9A-655BCD00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C31B-4ACA-20E4-2454-54839001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CBE7-E590-2E8A-4A13-3FB43C61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588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A702-6526-FFE0-0024-2415ABFEC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26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A8CA0-5E5C-6320-BB7C-3DC4D3D4F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228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10CF7-E0AD-123D-665E-A615FA09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97BCE-9837-F187-CE66-F916A164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0D71-91EE-3256-EA31-338E40E5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31823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6DF0-A2DE-82A6-98CF-8567A370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7916-8B81-5367-9D9A-33BAC28CC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38A47-B440-F21D-3694-93344D87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3DB83-3E24-7DAA-C154-76F2B2F7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E5018-072B-2D24-D327-16E76337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5269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AEC9-0902-5059-02E4-64AA19D9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76B8F-653F-92BA-40AC-4DF8F8B91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30E9C-0EEC-BBB2-18A1-BF86CEF8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DCA1-5D6B-5D3D-FF0C-4A82844E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ABB9-58A1-2F78-7FAA-318224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4936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BE57-D3E2-F424-C41E-CA0623FD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27BD-A4D1-8C1C-0D8A-5B33AE35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7B8B-CAFD-7118-2485-A739B884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45E2-CB6A-FA47-B84C-5B474984108B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FDA85-8BDC-21C8-9DF6-62980B12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6A0C-CE92-0B6F-B5AD-8FADCDAE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C3C97-DA9F-A549-97CA-089464E52E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78601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79AD-A528-1BF6-348A-77188B4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422A-5580-7157-9F50-47D6B3C8E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77503"/>
            <a:ext cx="5181600" cy="3599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5C1DE-76B4-9FFD-43C3-AE0327F6A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77503"/>
            <a:ext cx="5181600" cy="3599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621ED-C9BA-70A4-802A-E81ECE41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90E21-3315-4D67-2552-3EA6C1FF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73C64-4F6F-E387-5C9B-B1B5DACF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80334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DE1D-54C1-16DD-0DD9-414419C5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8412"/>
            <a:ext cx="10515600" cy="1294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38140-1285-FE55-CE12-87753B0F4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944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0CCE5-762A-F1B1-69EE-DE515F67B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9639"/>
            <a:ext cx="5157787" cy="2750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23291-9FF8-7776-1FE5-4240F5EA3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944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2B407-E518-746F-AB6A-3E6BA0811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9639"/>
            <a:ext cx="5183188" cy="2750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35486-B054-2DB1-1383-CD0DDFC6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F1F8F-A648-5D77-5FFB-D1C27D7F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DFC6C-23E0-DBAF-B2BC-3765D895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56193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7DC25-17FA-F652-9865-646FB01C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E2D5C-3AF1-36CE-06F5-9817E060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085C7-A1E9-7F61-F48E-D8E6C792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C450C-0718-BC36-92F9-321ADE78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0974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039CF-FF05-2923-AF47-08E5B6C7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548BE-8CC2-3C74-D6F5-1689C229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7D465-85D5-BF25-4C5E-E83A87F8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03248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CF65-89B7-22BB-3FC8-334751E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8817"/>
            <a:ext cx="3932237" cy="12338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CB697-EFE3-0D53-C3E4-8F1AF04C2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881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4DE9D-BDEE-4D64-C3C1-88413FDD3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9"/>
            <a:ext cx="3932237" cy="36476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979A8-F610-DD20-C821-8907568B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A4D6D-4EF3-BD3E-7141-FB5BA6FD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D3A63-B565-6815-EE0F-339DAB25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18280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DD1F-18A4-DF87-BD6A-0D6C1608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375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3B5E6-BF1D-C1FA-0C64-E8D60DAB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7375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9D935-B2FD-37EC-3337-41C481FE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3952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ABA14-A8DD-020B-5FAE-A5DA4516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20C2-9E1D-36A6-5D19-38CE5B22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729B0-6C96-D9EC-33E6-133E3921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0117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C8FD-BD2B-81F0-84F1-8B525108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132C-727D-D179-1FBE-1068E4F7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D229-5A2B-10D5-2E36-36CC5CE2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073E8-5D64-A8DB-1C5E-7DF72835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CE3BA-FD50-E846-25E3-53CA951A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35025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3AC66-B7AB-A3C4-F800-36015129B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1709"/>
            <a:ext cx="2628900" cy="48452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848AC-0B6B-AD1A-E68C-54BD855F9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1709"/>
            <a:ext cx="7734300" cy="48452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551AB-7925-3A41-6F9A-655BCD00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C31B-4ACA-20E4-2454-54839001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CBE7-E590-2E8A-4A13-3FB43C61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1121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7810-2A88-7483-64D4-3AD7618A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F3D6F-5781-FD1F-28D6-24DB7E45E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B841F-4347-B78F-00CA-DC2C6162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45E2-CB6A-FA47-B84C-5B474984108B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D412-C632-A515-9E03-47A70F57E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ED5AC-CB89-E6A1-C768-E487FF85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C3C97-DA9F-A549-97CA-089464E52E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735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D2E4-88BA-F552-05E7-9A4135CD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F9B91-E026-75EA-9116-3E966733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45E2-CB6A-FA47-B84C-5B474984108B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58489-5224-8180-5F59-DC948D23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ADB65-FD68-B1C2-7A4F-B7301D67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C3C97-DA9F-A549-97CA-089464E52E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5204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00747-0FBB-1891-1FE5-76BA4E94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345E2-CB6A-FA47-B84C-5B474984108B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FD52F-8198-F713-5491-09DF1467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4A52D-55AB-547E-550C-39F11E0B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1C3C97-DA9F-A549-97CA-089464E52E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6142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A702-6526-FFE0-0024-2415ABFEC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26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A8CA0-5E5C-6320-BB7C-3DC4D3D4F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228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10CF7-E0AD-123D-665E-A615FA09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97BCE-9837-F187-CE66-F916A164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0D71-91EE-3256-EA31-338E40E5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008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6DF0-A2DE-82A6-98CF-8567A370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7916-8B81-5367-9D9A-33BAC28CC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38A47-B440-F21D-3694-93344D87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3DB83-3E24-7DAA-C154-76F2B2F7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E5018-072B-2D24-D327-16E76337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615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AEC9-0902-5059-02E4-64AA19D9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76B8F-653F-92BA-40AC-4DF8F8B91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30E9C-0EEC-BBB2-18A1-BF86CEF8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DCA1-5D6B-5D3D-FF0C-4A82844E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ABB9-58A1-2F78-7FAA-318224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3390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79AD-A528-1BF6-348A-77188B4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422A-5580-7157-9F50-47D6B3C8E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77503"/>
            <a:ext cx="5181600" cy="3599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5C1DE-76B4-9FFD-43C3-AE0327F6A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77503"/>
            <a:ext cx="5181600" cy="3599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621ED-C9BA-70A4-802A-E81ECE41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056-5E97-C349-ADA9-E896DBD1B48C}" type="datetimeFigureOut">
              <a:rPr lang="en-TH" smtClean="0"/>
              <a:t>11/10/2024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90E21-3315-4D67-2552-3EA6C1FF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73C64-4F6F-E387-5C9B-B1B5DACF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900D9-D54F-3245-8D98-330EC2FDA69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291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2B597-AD7E-1FD2-3AD0-0A6B78D4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961" y="921598"/>
            <a:ext cx="5122101" cy="5014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962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tx1"/>
          </a:solidFill>
          <a:latin typeface="DBHELVETHAICAX-55REGULAR" panose="02000506090000020004" pitchFamily="2" charset="-34"/>
          <a:ea typeface="+mj-ea"/>
          <a:cs typeface="DBHELVETHAICAX-55REGULAR" panose="0200050609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34239-A73E-2113-4A6B-9705250C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162"/>
            <a:ext cx="10515600" cy="1162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7CFA6-DE7A-4DA3-ED46-1F72C686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71366"/>
            <a:ext cx="10515600" cy="360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C1350-B047-4604-1FF7-C44DA07C5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defRPr>
            </a:lvl1pPr>
          </a:lstStyle>
          <a:p>
            <a:fld id="{B5FB3056-5E97-C349-ADA9-E896DBD1B48C}" type="datetimeFigureOut">
              <a:rPr lang="en-TH" smtClean="0"/>
              <a:pPr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3D48F-7FB0-7AB6-76A3-6B517E20A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6CB88-B948-2C81-CDFC-EBF4A6D69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defRPr>
            </a:lvl1pPr>
          </a:lstStyle>
          <a:p>
            <a:fld id="{74E900D9-D54F-3245-8D98-330EC2FDA69D}" type="slidenum">
              <a:rPr lang="en-TH" smtClean="0"/>
              <a:pPr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3611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BHELVETHAICAX-55REGULAR" panose="02000506090000020004" pitchFamily="2" charset="-34"/>
          <a:ea typeface="+mj-ea"/>
          <a:cs typeface="DBHELVETHAICAX-55REGULAR" panose="0200050609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34239-A73E-2113-4A6B-9705250C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162"/>
            <a:ext cx="10515600" cy="1162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7CFA6-DE7A-4DA3-ED46-1F72C686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71366"/>
            <a:ext cx="10515600" cy="360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C1350-B047-4604-1FF7-C44DA07C5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33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defRPr>
            </a:lvl1pPr>
          </a:lstStyle>
          <a:p>
            <a:fld id="{B5FB3056-5E97-C349-ADA9-E896DBD1B48C}" type="datetimeFigureOut">
              <a:rPr lang="en-TH" smtClean="0"/>
              <a:pPr/>
              <a:t>11/10/2024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3D48F-7FB0-7AB6-76A3-6B517E20A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133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6CB88-B948-2C81-CDFC-EBF4A6D69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133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DBHELVETHAICAX-55REGULAR" panose="02000506090000020004" pitchFamily="2" charset="-34"/>
                <a:cs typeface="DBHELVETHAICAX-55REGULAR" panose="02000506090000020004" pitchFamily="2" charset="-34"/>
              </a:defRPr>
            </a:lvl1pPr>
          </a:lstStyle>
          <a:p>
            <a:fld id="{74E900D9-D54F-3245-8D98-330EC2FDA69D}" type="slidenum">
              <a:rPr lang="en-TH" smtClean="0"/>
              <a:pPr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3699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BHELVETHAICAX-55REGULAR" panose="02000506090000020004" pitchFamily="2" charset="-34"/>
          <a:ea typeface="+mj-ea"/>
          <a:cs typeface="DBHELVETHAICAX-55REGULAR" panose="0200050609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HELVETHAICAX-55REGULAR" panose="02000506090000020004" pitchFamily="2" charset="-34"/>
          <a:ea typeface="+mn-ea"/>
          <a:cs typeface="DBHELVETHAICAX-55REGULAR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5AF8-DB86-705C-C47A-C36676679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52885-5C3D-CFDD-39B0-F1CB556BF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2736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76F45-0277-6D4C-4FEE-B51A69091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14DE8-361F-FF22-4AA5-BE5A85DEEA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2279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A21C-A32E-E7E3-FA30-8D596BD37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7387F-F7C0-A9D6-EEB5-B22F3D3C5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86556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DBHELVETHAICAX-55REGULAR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Pratchaya Leelapratchayanont</dc:creator>
  <cp:lastModifiedBy>Pratchaya Leelapratchayanont</cp:lastModifiedBy>
  <cp:revision>5</cp:revision>
  <dcterms:created xsi:type="dcterms:W3CDTF">2024-10-10T02:10:03Z</dcterms:created>
  <dcterms:modified xsi:type="dcterms:W3CDTF">2024-10-11T01:58:23Z</dcterms:modified>
</cp:coreProperties>
</file>